
<file path=[Content_Types].xml><?xml version="1.0" encoding="utf-8"?>
<Types xmlns="http://schemas.openxmlformats.org/package/2006/content-types">
  <Default ContentType="application/x-fontdata" Extension="fntdata"/>
  <Default ContentType="image/jpeg" Extension="jp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autoCompressPictures="0" saveSubsetFonts="1">
  <p:sldMasterIdLst>
    <p:sldMasterId r:id="rId3" id="2147483648"/>
  </p:sldMasterIdLst>
  <p:notesMasterIdLst>
    <p:notesMasterId r:id="rId4"/>
  </p:notesMasterIdLst>
  <p:sldIdLst>
    <p:sldId r:id="rId5" id="256"/>
    <p:sldId r:id="rId6" id="257"/>
    <p:sldId r:id="rId7" id="258"/>
    <p:sldId r:id="rId8" id="259"/>
    <p:sldId r:id="rId9" id="260"/>
    <p:sldId r:id="rId10" id="261"/>
    <p:sldId r:id="rId11" id="262"/>
    <p:sldId r:id="rId12" id="263"/>
    <p:sldId r:id="rId13" id="264"/>
    <p:sldId r:id="rId14" id="265"/>
    <p:sldId r:id="rId15" id="266"/>
  </p:sldIdLst>
  <p:sldSz cx="9144000" cy="5143500"/>
  <p:notesSz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cx="6858000" cy="9144000"/>
  <p:defaultText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defPPr algn="l" lvl="0" marR="0" rtl="0">
      <a:lnSpc>
        <a:spcPct val="100000"/>
      </a:lnSpc>
      <a:spcBef>
        <a:spcPts val="0"/>
      </a:spcBef>
      <a:spcAft>
        <a:spcPts val="0"/>
      </a:spcAft>
    </a:defPPr>
    <a:lvl1pPr algn="l" lvl="0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1pPr>
    <a:lvl2pPr algn="l" lvl="1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2pPr>
    <a:lvl3pPr algn="l" lvl="2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3pPr>
    <a:lvl4pPr algn="l" lvl="3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4pPr>
    <a:lvl5pPr algn="l" lvl="4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5pPr>
    <a:lvl6pPr algn="l" lvl="5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6pPr>
    <a:lvl7pPr algn="l" lvl="6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7pPr>
    <a:lvl8pPr algn="l" lvl="7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8pPr>
    <a:lvl9pPr algn="l" lvl="8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/>
</file>

<file path=ppt/viewProps.xml><?xml version="1.0" encoding="utf-8"?>
<p:viewP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showComments="0">
  <p:slideViewPr>
    <p:cSldViewPr snapToGrid="0">
      <p:cViewPr varScale="1">
        <p:sca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sx d="100" n="100"/>
          <a:sy d="100" n="100"/>
        </p:scale>
        <p:origin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x="0" y="0"/>
      </p:cViewPr>
      <p:guideLst>
        <p:guide orient="horz" pos="1620"/>
        <p:guide pos="2880"/>
        <p:guide orient="horz" pos="1036"/>
        <p:guide orient="horz" pos="1156"/>
      </p:guideLst>
    </p:cSldViewPr>
  </p:slideViewPr>
  <p:gridSpacing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cx="0" cy="0"/>
</p:viewPr>
</file>

<file path=ppt/_rels/presentation.xml.rels><?xml version="1.0" standalone="yes" ?><Relationships xmlns="http://schemas.openxmlformats.org/package/2006/relationships"><Relationship Id="rId1" Target="presProps.xml" Type="http://schemas.openxmlformats.org/officeDocument/2006/relationships/presProps"></Relationship><Relationship Id="rId2" Target="viewProps.xml" Type="http://schemas.openxmlformats.org/officeDocument/2006/relationships/viewProps"></Relationship><Relationship Id="rId3" Target="slideMasters/slideMaster1.xml" Type="http://schemas.openxmlformats.org/officeDocument/2006/relationships/slideMaster"></Relationship><Relationship Id="rId4" Target="notesMasters/notesMaster1.xml" Type="http://schemas.openxmlformats.org/officeDocument/2006/relationships/notesMaster"></Relationship><Relationship Id="rId5" Target="slides/slide1.xml" Type="http://schemas.openxmlformats.org/officeDocument/2006/relationships/slide"></Relationship><Relationship Id="rId6" Target="slides/slide2.xml" Type="http://schemas.openxmlformats.org/officeDocument/2006/relationships/slide"></Relationship><Relationship Id="rId7" Target="slides/slide3.xml" Type="http://schemas.openxmlformats.org/officeDocument/2006/relationships/slide"></Relationship><Relationship Id="rId8" Target="slides/slide4.xml" Type="http://schemas.openxmlformats.org/officeDocument/2006/relationships/slide"></Relationship><Relationship Id="rId9" Target="slides/slide5.xml" Type="http://schemas.openxmlformats.org/officeDocument/2006/relationships/slide"></Relationship><Relationship Id="rId10" Target="slides/slide6.xml" Type="http://schemas.openxmlformats.org/officeDocument/2006/relationships/slide"></Relationship><Relationship Id="rId11" Target="slides/slide7.xml" Type="http://schemas.openxmlformats.org/officeDocument/2006/relationships/slide"></Relationship><Relationship Id="rId12" Target="slides/slide8.xml" Type="http://schemas.openxmlformats.org/officeDocument/2006/relationships/slide"></Relationship><Relationship Id="rId13" Target="slides/slide9.xml" Type="http://schemas.openxmlformats.org/officeDocument/2006/relationships/slide"></Relationship><Relationship Id="rId14" Target="slides/slide10.xml" Type="http://schemas.openxmlformats.org/officeDocument/2006/relationships/slide"></Relationship><Relationship Id="rId15" Target="slides/slide11.xml" Type="http://schemas.openxmlformats.org/officeDocument/2006/relationships/slide"></Relationship><Relationship Id="rId16" Target="theme/theme1.xml" Type="http://schemas.openxmlformats.org/officeDocument/2006/relationships/theme"></Relationship></Relationships>
</file>

<file path=ppt/notesMasters/_rels/notesMaster1.xml.rels><?xml version="1.0" standalone="yes" ?><Relationships xmlns="http://schemas.openxmlformats.org/package/2006/relationships"><Relationship Id="rId1" Target="../theme/theme2.xml" Type="http://schemas.openxmlformats.org/officeDocument/2006/relationships/theme"></Relationship></Relationships>
</file>

<file path=ppt/notesMasters/notesMaster1.xml><?xml version="1.0" encoding="utf-8"?>
<p:notes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Shape 2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Google Shape;3;n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300" y="685800"/>
            <a:ext cx="6096075" cy="34290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Google Shape;4;n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>
                <a:uFillTx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>
                <a:uFillTx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>
                <a:uFillTx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>
                <a:uFillTx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>
                <a:uFillTx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>
                <a:uFillTx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>
                <a:uFillTx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>
                <a:uFillTx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>
                <a:uFillTx/>
              </a:defRPr>
            </a:lvl9pPr>
          </a:lstStyle>
          <a:p/>
        </p:txBody>
      </p:sp>
    </p:spTree>
  </p:cSld>
  <p:clrMap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accent1="accent1" accent2="accent2" accent3="accent3" accent4="accent4" accent5="accent5" accent6="accent6" bg1="lt1" bg2="dk2" folHlink="folHlink" hlink="hlink" tx1="dk1" tx2="lt2"/>
  <p:notes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defPPr algn="l" lvl="0" marR="0" rtl="0">
      <a:lnSpc>
        <a:spcPct val="100000"/>
      </a:lnSpc>
      <a:spcBef>
        <a:spcPts val="0"/>
      </a:spcBef>
      <a:spcAft>
        <a:spcPts val="0"/>
      </a:spcAft>
    </a:defPPr>
    <a:lvl1pPr algn="l" lvl="0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1pPr>
    <a:lvl2pPr algn="l" lvl="1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2pPr>
    <a:lvl3pPr algn="l" lvl="2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3pPr>
    <a:lvl4pPr algn="l" lvl="3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4pPr>
    <a:lvl5pPr algn="l" lvl="4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5pPr>
    <a:lvl6pPr algn="l" lvl="5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6pPr>
    <a:lvl7pPr algn="l" lvl="6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7pPr>
    <a:lvl8pPr algn="l" lvl="7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8pPr>
    <a:lvl9pPr algn="l" lvl="8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standalone="yes" ?><Relationships xmlns="http://schemas.openxmlformats.org/package/2006/relationships"><Relationship Id="rId1" Target="../slides/slide1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10.xml.rels><?xml version="1.0" standalone="yes" ?><Relationships xmlns="http://schemas.openxmlformats.org/package/2006/relationships"><Relationship Id="rId1" Target="../slides/slide10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11.xml.rels><?xml version="1.0" standalone="yes" ?><Relationships xmlns="http://schemas.openxmlformats.org/package/2006/relationships"><Relationship Id="rId1" Target="../slides/slide11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2.xml.rels><?xml version="1.0" standalone="yes" ?><Relationships xmlns="http://schemas.openxmlformats.org/package/2006/relationships"><Relationship Id="rId1" Target="../slides/slide2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3.xml.rels><?xml version="1.0" standalone="yes" ?><Relationships xmlns="http://schemas.openxmlformats.org/package/2006/relationships"><Relationship Id="rId1" Target="../slides/slide3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4.xml.rels><?xml version="1.0" standalone="yes" ?><Relationships xmlns="http://schemas.openxmlformats.org/package/2006/relationships"><Relationship Id="rId1" Target="../slides/slide4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5.xml.rels><?xml version="1.0" standalone="yes" ?><Relationships xmlns="http://schemas.openxmlformats.org/package/2006/relationships"><Relationship Id="rId1" Target="../slides/slide5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6.xml.rels><?xml version="1.0" standalone="yes" ?><Relationships xmlns="http://schemas.openxmlformats.org/package/2006/relationships"><Relationship Id="rId1" Target="../slides/slide6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7.xml.rels><?xml version="1.0" standalone="yes" ?><Relationships xmlns="http://schemas.openxmlformats.org/package/2006/relationships"><Relationship Id="rId1" Target="../slides/slide7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8.xml.rels><?xml version="1.0" standalone="yes" ?><Relationships xmlns="http://schemas.openxmlformats.org/package/2006/relationships"><Relationship Id="rId1" Target="../slides/slide8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9.xml.rels><?xml version="1.0" standalone="yes" ?><Relationships xmlns="http://schemas.openxmlformats.org/package/2006/relationships"><Relationship Id="rId1" Target="../slides/slide9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notesSlide1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0" name="Shape 50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1" name="Google Shape;51;g87c2e50c7e_0_43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300" y="685800"/>
            <a:ext cx="6096000" cy="34290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2" name="Google Shape;52;g87c2e50c7e_0_43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3" name="Shape 123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4" name="Google Shape;124;g81ee648fb2_0_44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300" y="685800"/>
            <a:ext cx="6096000" cy="34290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5" name="Google Shape;125;g81ee648fb2_0_44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0" name="Shape 130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1" name="Google Shape;131;p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300" y="685800"/>
            <a:ext cx="6096075" cy="34290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2" name="Google Shape;132;p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7" name="Shape 57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8" name="Google Shape;58;g87c2e50c7e_0_8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300" y="685800"/>
            <a:ext cx="6096000" cy="34290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9" name="Google Shape;59;g87c2e50c7e_0_8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6" name="Shape 66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7" name="Google Shape;67;g81ee648fb2_0_0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300" y="685800"/>
            <a:ext cx="6096000" cy="34290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8" name="Google Shape;68;g81ee648fb2_0_0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4" name="Shape 74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5" name="Google Shape;75;g87c2e50c7e_0_21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300" y="685800"/>
            <a:ext cx="6096000" cy="34290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6" name="Google Shape;76;g87c2e50c7e_0_21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2" name="Shape 82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3" name="Google Shape;83;g87c2e50c7e_0_30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300" y="685800"/>
            <a:ext cx="6096000" cy="34290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4" name="Google Shape;84;g87c2e50c7e_0_30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0" name="Shape 90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1" name="Google Shape;91;g87c2e50c7e_0_51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300" y="685800"/>
            <a:ext cx="6096000" cy="34290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2" name="Google Shape;92;g87c2e50c7e_0_51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9" name="Shape 99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0" name="Google Shape;100;g81ee648fb2_0_11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300" y="685800"/>
            <a:ext cx="6096000" cy="34290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1" name="Google Shape;101;g81ee648fb2_0_11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7" name="Shape 107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8" name="Google Shape;108;g81ee648fb2_0_27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300" y="685800"/>
            <a:ext cx="6096000" cy="34290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9" name="Google Shape;109;g81ee648fb2_0_27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5" name="Shape 115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6" name="Google Shape;116;g81ee648fb2_0_34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300" y="685800"/>
            <a:ext cx="6096000" cy="34290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7" name="Google Shape;117;g81ee648fb2_0_34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slideLayouts/_rels/slideLayout1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0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1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2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3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4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5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6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7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8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9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slideLayout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title">
  <p:cSld name="TITLE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Shape 9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Google Shape;10;p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type="ctr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8" y="744575"/>
            <a:ext cx="8520600" cy="20526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 anchorCtr="0" bIns="91425" lIns="91425" rIns="91425" spcFirstLastPara="1" tIns="91425" wrap="square">
            <a:noAutofit/>
          </a:bodyPr>
          <a:lstStyle>
            <a:lvl1pPr algn="ctr"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uFillTx/>
              </a:defRPr>
            </a:lvl1pPr>
            <a:lvl2pPr algn="ctr"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uFillTx/>
              </a:defRPr>
            </a:lvl2pPr>
            <a:lvl3pPr algn="ctr"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uFillTx/>
              </a:defRPr>
            </a:lvl3pPr>
            <a:lvl4pPr algn="ctr"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uFillTx/>
              </a:defRPr>
            </a:lvl4pPr>
            <a:lvl5pPr algn="ctr"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uFillTx/>
              </a:defRPr>
            </a:lvl5pPr>
            <a:lvl6pPr algn="ctr"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uFillTx/>
              </a:defRPr>
            </a:lvl6pPr>
            <a:lvl7pPr algn="ctr"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uFillTx/>
              </a:defRPr>
            </a:lvl7pPr>
            <a:lvl8pPr algn="ctr"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uFillTx/>
              </a:defRPr>
            </a:lvl8pPr>
            <a:lvl9pPr algn="ctr"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uFillTx/>
              </a:defRPr>
            </a:lvl9pPr>
          </a:lstStyle>
          <a:p/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Google Shape;11;p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1" type="sub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2834125"/>
            <a:ext cx="8520600" cy="7926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>
            <a:lvl1pPr algn="ctr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uFillTx/>
              </a:defRPr>
            </a:lvl1pPr>
            <a:lvl2pPr algn="ctr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uFillTx/>
              </a:defRPr>
            </a:lvl2pPr>
            <a:lvl3pPr algn="ctr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uFillTx/>
              </a:defRPr>
            </a:lvl3pPr>
            <a:lvl4pPr algn="ctr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uFillTx/>
              </a:defRPr>
            </a:lvl4pPr>
            <a:lvl5pPr algn="ctr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uFillTx/>
              </a:defRPr>
            </a:lvl5pPr>
            <a:lvl6pPr algn="ctr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uFillTx/>
              </a:defRPr>
            </a:lvl6pPr>
            <a:lvl7pPr algn="ctr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uFillTx/>
              </a:defRPr>
            </a:lvl7pPr>
            <a:lvl8pPr algn="ctr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uFillTx/>
              </a:defRPr>
            </a:lvl8pPr>
            <a:lvl9pPr algn="ctr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uFillTx/>
              </a:defRPr>
            </a:lvl9pPr>
          </a:lstStyle>
          <a:p/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Google Shape;12;p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12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472458" y="4663217"/>
            <a:ext cx="548700" cy="3936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>
            <a:lvl1pPr lvl="0">
              <a:buNone/>
              <a:defRPr>
                <a:uFillTx/>
              </a:defRPr>
            </a:lvl1pPr>
            <a:lvl2pPr lvl="1">
              <a:buNone/>
              <a:defRPr>
                <a:uFillTx/>
              </a:defRPr>
            </a:lvl2pPr>
            <a:lvl3pPr lvl="2">
              <a:buNone/>
              <a:defRPr>
                <a:uFillTx/>
              </a:defRPr>
            </a:lvl3pPr>
            <a:lvl4pPr lvl="3">
              <a:buNone/>
              <a:defRPr>
                <a:uFillTx/>
              </a:defRPr>
            </a:lvl4pPr>
            <a:lvl5pPr lvl="4">
              <a:buNone/>
              <a:defRPr>
                <a:uFillTx/>
              </a:defRPr>
            </a:lvl5pPr>
            <a:lvl6pPr lvl="5">
              <a:buNone/>
              <a:defRPr>
                <a:uFillTx/>
              </a:defRPr>
            </a:lvl6pPr>
            <a:lvl7pPr lvl="6">
              <a:buNone/>
              <a:defRPr>
                <a:uFillTx/>
              </a:defRPr>
            </a:lvl7pPr>
            <a:lvl8pPr lvl="7">
              <a:buNone/>
              <a:defRPr>
                <a:uFillTx/>
              </a:defRPr>
            </a:lvl8pPr>
            <a:lvl9pPr lvl="8">
              <a:buNone/>
              <a:defRPr>
                <a:uFillTx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1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 name="BIG_NUMBER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4" name="Shape 44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5" name="Google Shape;45;p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hasCustomPrompt="1"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1106125"/>
            <a:ext cx="8520600" cy="19635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 anchorCtr="0" bIns="91425" lIns="91425" rIns="91425" spcFirstLastPara="1" tIns="91425" wrap="square">
            <a:noAutofit/>
          </a:bodyPr>
          <a:lstStyle>
            <a:lvl1pPr algn="ctr"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uFillTx/>
              </a:defRPr>
            </a:lvl1pPr>
            <a:lvl2pPr algn="ctr"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uFillTx/>
              </a:defRPr>
            </a:lvl2pPr>
            <a:lvl3pPr algn="ctr"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uFillTx/>
              </a:defRPr>
            </a:lvl3pPr>
            <a:lvl4pPr algn="ctr"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uFillTx/>
              </a:defRPr>
            </a:lvl4pPr>
            <a:lvl5pPr algn="ctr"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uFillTx/>
              </a:defRPr>
            </a:lvl5pPr>
            <a:lvl6pPr algn="ctr"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uFillTx/>
              </a:defRPr>
            </a:lvl6pPr>
            <a:lvl7pPr algn="ctr"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uFillTx/>
              </a:defRPr>
            </a:lvl7pPr>
            <a:lvl8pPr algn="ctr"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uFillTx/>
              </a:defRPr>
            </a:lvl8pPr>
            <a:lvl9pPr algn="ctr"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uFillTx/>
              </a:defRPr>
            </a:lvl9pPr>
          </a:lstStyle>
          <a:p>
            <a:r>
              <a:rPr>
                <a:uFillTx/>
              </a:rPr>
              <a:t>xx%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6" name="Google Shape;46;p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3152225"/>
            <a:ext cx="8520600" cy="13008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>
            <a:lvl1pPr algn="ctr"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uFillTx/>
              </a:defRPr>
            </a:lvl1pPr>
            <a:lvl2pPr algn="ctr"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uFillTx/>
              </a:defRPr>
            </a:lvl2pPr>
            <a:lvl3pPr algn="ctr"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uFillTx/>
              </a:defRPr>
            </a:lvl3pPr>
            <a:lvl4pPr algn="ctr"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uFillTx/>
              </a:defRPr>
            </a:lvl4pPr>
            <a:lvl5pPr algn="ctr"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uFillTx/>
              </a:defRPr>
            </a:lvl5pPr>
            <a:lvl6pPr algn="ctr"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uFillTx/>
              </a:defRPr>
            </a:lvl6pPr>
            <a:lvl7pPr algn="ctr"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uFillTx/>
              </a:defRPr>
            </a:lvl7pPr>
            <a:lvl8pPr algn="ctr"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uFillTx/>
              </a:defRPr>
            </a:lvl8pPr>
            <a:lvl9pPr algn="ctr"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uFillTx/>
              </a:defRPr>
            </a:lvl9pPr>
          </a:lstStyle>
          <a:p/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7" name="Google Shape;47;p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12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472458" y="4663217"/>
            <a:ext cx="548700" cy="3936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>
            <a:lvl1pPr lvl="0">
              <a:buNone/>
              <a:defRPr>
                <a:uFillTx/>
              </a:defRPr>
            </a:lvl1pPr>
            <a:lvl2pPr lvl="1">
              <a:buNone/>
              <a:defRPr>
                <a:uFillTx/>
              </a:defRPr>
            </a:lvl2pPr>
            <a:lvl3pPr lvl="2">
              <a:buNone/>
              <a:defRPr>
                <a:uFillTx/>
              </a:defRPr>
            </a:lvl3pPr>
            <a:lvl4pPr lvl="3">
              <a:buNone/>
              <a:defRPr>
                <a:uFillTx/>
              </a:defRPr>
            </a:lvl4pPr>
            <a:lvl5pPr lvl="4">
              <a:buNone/>
              <a:defRPr>
                <a:uFillTx/>
              </a:defRPr>
            </a:lvl5pPr>
            <a:lvl6pPr lvl="5">
              <a:buNone/>
              <a:defRPr>
                <a:uFillTx/>
              </a:defRPr>
            </a:lvl6pPr>
            <a:lvl7pPr lvl="6">
              <a:buNone/>
              <a:defRPr>
                <a:uFillTx/>
              </a:defRPr>
            </a:lvl7pPr>
            <a:lvl8pPr lvl="7">
              <a:buNone/>
              <a:defRPr>
                <a:uFillTx/>
              </a:defRPr>
            </a:lvl8pPr>
            <a:lvl9pPr lvl="8">
              <a:buNone/>
              <a:defRPr>
                <a:uFillTx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1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blank">
  <p:cSld name="BLANK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8" name="Shape 48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9" name="Google Shape;49;p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12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472458" y="4663217"/>
            <a:ext cx="548700" cy="3936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>
            <a:lvl1pPr lvl="0">
              <a:buNone/>
              <a:defRPr>
                <a:uFillTx/>
              </a:defRPr>
            </a:lvl1pPr>
            <a:lvl2pPr lvl="1">
              <a:buNone/>
              <a:defRPr>
                <a:uFillTx/>
              </a:defRPr>
            </a:lvl2pPr>
            <a:lvl3pPr lvl="2">
              <a:buNone/>
              <a:defRPr>
                <a:uFillTx/>
              </a:defRPr>
            </a:lvl3pPr>
            <a:lvl4pPr lvl="3">
              <a:buNone/>
              <a:defRPr>
                <a:uFillTx/>
              </a:defRPr>
            </a:lvl4pPr>
            <a:lvl5pPr lvl="4">
              <a:buNone/>
              <a:defRPr>
                <a:uFillTx/>
              </a:defRPr>
            </a:lvl5pPr>
            <a:lvl6pPr lvl="5">
              <a:buNone/>
              <a:defRPr>
                <a:uFillTx/>
              </a:defRPr>
            </a:lvl6pPr>
            <a:lvl7pPr lvl="6">
              <a:buNone/>
              <a:defRPr>
                <a:uFillTx/>
              </a:defRPr>
            </a:lvl7pPr>
            <a:lvl8pPr lvl="7">
              <a:buNone/>
              <a:defRPr>
                <a:uFillTx/>
              </a:defRPr>
            </a:lvl8pPr>
            <a:lvl9pPr lvl="8">
              <a:buNone/>
              <a:defRPr>
                <a:uFillTx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secHead">
  <p:cSld name="SECTION_HEADER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Shape 13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Google Shape;14;p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2150850"/>
            <a:ext cx="8520600" cy="8418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>
            <a:lvl1pPr algn="ctr"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uFillTx/>
              </a:defRPr>
            </a:lvl1pPr>
            <a:lvl2pPr algn="ctr"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uFillTx/>
              </a:defRPr>
            </a:lvl2pPr>
            <a:lvl3pPr algn="ctr"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uFillTx/>
              </a:defRPr>
            </a:lvl3pPr>
            <a:lvl4pPr algn="ctr"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uFillTx/>
              </a:defRPr>
            </a:lvl4pPr>
            <a:lvl5pPr algn="ctr"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uFillTx/>
              </a:defRPr>
            </a:lvl5pPr>
            <a:lvl6pPr algn="ctr"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uFillTx/>
              </a:defRPr>
            </a:lvl6pPr>
            <a:lvl7pPr algn="ctr"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uFillTx/>
              </a:defRPr>
            </a:lvl7pPr>
            <a:lvl8pPr algn="ctr"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uFillTx/>
              </a:defRPr>
            </a:lvl8pPr>
            <a:lvl9pPr algn="ctr"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uFillTx/>
              </a:defRPr>
            </a:lvl9pPr>
          </a:lstStyle>
          <a:p/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Google Shape;15;p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12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472458" y="4663217"/>
            <a:ext cx="548700" cy="3936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>
            <a:lvl1pPr lvl="0">
              <a:buNone/>
              <a:defRPr>
                <a:uFillTx/>
              </a:defRPr>
            </a:lvl1pPr>
            <a:lvl2pPr lvl="1">
              <a:buNone/>
              <a:defRPr>
                <a:uFillTx/>
              </a:defRPr>
            </a:lvl2pPr>
            <a:lvl3pPr lvl="2">
              <a:buNone/>
              <a:defRPr>
                <a:uFillTx/>
              </a:defRPr>
            </a:lvl3pPr>
            <a:lvl4pPr lvl="3">
              <a:buNone/>
              <a:defRPr>
                <a:uFillTx/>
              </a:defRPr>
            </a:lvl4pPr>
            <a:lvl5pPr lvl="4">
              <a:buNone/>
              <a:defRPr>
                <a:uFillTx/>
              </a:defRPr>
            </a:lvl5pPr>
            <a:lvl6pPr lvl="5">
              <a:buNone/>
              <a:defRPr>
                <a:uFillTx/>
              </a:defRPr>
            </a:lvl6pPr>
            <a:lvl7pPr lvl="6">
              <a:buNone/>
              <a:defRPr>
                <a:uFillTx/>
              </a:defRPr>
            </a:lvl7pPr>
            <a:lvl8pPr lvl="7">
              <a:buNone/>
              <a:defRPr>
                <a:uFillTx/>
              </a:defRPr>
            </a:lvl8pPr>
            <a:lvl9pPr lvl="8">
              <a:buNone/>
              <a:defRPr>
                <a:uFillTx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tx">
  <p:cSld name="TITLE_AND_BODY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Shape 16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Google Shape;17;p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9pPr>
          </a:lstStyle>
          <a:p/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Google Shape;18;p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1152475"/>
            <a:ext cx="8520600" cy="34164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uFillTx/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uFillTx/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uFillTx/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uFillTx/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uFillTx/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uFillTx/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uFillTx/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uFillTx/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uFillTx/>
              </a:defRPr>
            </a:lvl9pPr>
          </a:lstStyle>
          <a:p/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Google Shape;19;p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12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472458" y="4663217"/>
            <a:ext cx="548700" cy="3936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>
            <a:lvl1pPr lvl="0">
              <a:buNone/>
              <a:defRPr>
                <a:uFillTx/>
              </a:defRPr>
            </a:lvl1pPr>
            <a:lvl2pPr lvl="1">
              <a:buNone/>
              <a:defRPr>
                <a:uFillTx/>
              </a:defRPr>
            </a:lvl2pPr>
            <a:lvl3pPr lvl="2">
              <a:buNone/>
              <a:defRPr>
                <a:uFillTx/>
              </a:defRPr>
            </a:lvl3pPr>
            <a:lvl4pPr lvl="3">
              <a:buNone/>
              <a:defRPr>
                <a:uFillTx/>
              </a:defRPr>
            </a:lvl4pPr>
            <a:lvl5pPr lvl="4">
              <a:buNone/>
              <a:defRPr>
                <a:uFillTx/>
              </a:defRPr>
            </a:lvl5pPr>
            <a:lvl6pPr lvl="5">
              <a:buNone/>
              <a:defRPr>
                <a:uFillTx/>
              </a:defRPr>
            </a:lvl6pPr>
            <a:lvl7pPr lvl="6">
              <a:buNone/>
              <a:defRPr>
                <a:uFillTx/>
              </a:defRPr>
            </a:lvl7pPr>
            <a:lvl8pPr lvl="7">
              <a:buNone/>
              <a:defRPr>
                <a:uFillTx/>
              </a:defRPr>
            </a:lvl8pPr>
            <a:lvl9pPr lvl="8">
              <a:buNone/>
              <a:defRPr>
                <a:uFillTx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twoColTx">
  <p:cSld name="TITLE_AND_TWO_COLUMNS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Shape 20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Google Shape;21;p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9pPr>
          </a:lstStyle>
          <a:p/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Google Shape;22;p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1152475"/>
            <a:ext cx="3999900" cy="34164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uFillTx/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uFillTx/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>
                <a:uFillTx/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>
                <a:uFillTx/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uFillTx/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>
                <a:uFillTx/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>
                <a:uFillTx/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uFillTx/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>
                <a:uFillTx/>
              </a:defRPr>
            </a:lvl9pPr>
          </a:lstStyle>
          <a:p/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" name="Google Shape;23;p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2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832400" y="1152475"/>
            <a:ext cx="3999900" cy="34164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uFillTx/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uFillTx/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>
                <a:uFillTx/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>
                <a:uFillTx/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uFillTx/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>
                <a:uFillTx/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>
                <a:uFillTx/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uFillTx/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>
                <a:uFillTx/>
              </a:defRPr>
            </a:lvl9pPr>
          </a:lstStyle>
          <a:p/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" name="Google Shape;24;p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12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472458" y="4663217"/>
            <a:ext cx="548700" cy="3936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>
            <a:lvl1pPr lvl="0">
              <a:buNone/>
              <a:defRPr>
                <a:uFillTx/>
              </a:defRPr>
            </a:lvl1pPr>
            <a:lvl2pPr lvl="1">
              <a:buNone/>
              <a:defRPr>
                <a:uFillTx/>
              </a:defRPr>
            </a:lvl2pPr>
            <a:lvl3pPr lvl="2">
              <a:buNone/>
              <a:defRPr>
                <a:uFillTx/>
              </a:defRPr>
            </a:lvl3pPr>
            <a:lvl4pPr lvl="3">
              <a:buNone/>
              <a:defRPr>
                <a:uFillTx/>
              </a:defRPr>
            </a:lvl4pPr>
            <a:lvl5pPr lvl="4">
              <a:buNone/>
              <a:defRPr>
                <a:uFillTx/>
              </a:defRPr>
            </a:lvl5pPr>
            <a:lvl6pPr lvl="5">
              <a:buNone/>
              <a:defRPr>
                <a:uFillTx/>
              </a:defRPr>
            </a:lvl6pPr>
            <a:lvl7pPr lvl="6">
              <a:buNone/>
              <a:defRPr>
                <a:uFillTx/>
              </a:defRPr>
            </a:lvl7pPr>
            <a:lvl8pPr lvl="7">
              <a:buNone/>
              <a:defRPr>
                <a:uFillTx/>
              </a:defRPr>
            </a:lvl8pPr>
            <a:lvl9pPr lvl="8">
              <a:buNone/>
              <a:defRPr>
                <a:uFillTx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titleOnly">
  <p:cSld name="TITLE_ONLY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5" name="Shape 25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" name="Google Shape;26;p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9pPr>
          </a:lstStyle>
          <a:p/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" name="Google Shape;27;p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12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472458" y="4663217"/>
            <a:ext cx="548700" cy="3936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>
            <a:lvl1pPr lvl="0">
              <a:buNone/>
              <a:defRPr>
                <a:uFillTx/>
              </a:defRPr>
            </a:lvl1pPr>
            <a:lvl2pPr lvl="1">
              <a:buNone/>
              <a:defRPr>
                <a:uFillTx/>
              </a:defRPr>
            </a:lvl2pPr>
            <a:lvl3pPr lvl="2">
              <a:buNone/>
              <a:defRPr>
                <a:uFillTx/>
              </a:defRPr>
            </a:lvl3pPr>
            <a:lvl4pPr lvl="3">
              <a:buNone/>
              <a:defRPr>
                <a:uFillTx/>
              </a:defRPr>
            </a:lvl4pPr>
            <a:lvl5pPr lvl="4">
              <a:buNone/>
              <a:defRPr>
                <a:uFillTx/>
              </a:defRPr>
            </a:lvl5pPr>
            <a:lvl6pPr lvl="5">
              <a:buNone/>
              <a:defRPr>
                <a:uFillTx/>
              </a:defRPr>
            </a:lvl6pPr>
            <a:lvl7pPr lvl="6">
              <a:buNone/>
              <a:defRPr>
                <a:uFillTx/>
              </a:defRPr>
            </a:lvl7pPr>
            <a:lvl8pPr lvl="7">
              <a:buNone/>
              <a:defRPr>
                <a:uFillTx/>
              </a:defRPr>
            </a:lvl8pPr>
            <a:lvl9pPr lvl="8">
              <a:buNone/>
              <a:defRPr>
                <a:uFillTx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 name="ONE_COLUMN_TEXT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8" name="Shape 28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9" name="Google Shape;29;p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555600"/>
            <a:ext cx="2808000" cy="7557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 anchorCtr="0" bIns="91425" lIns="91425" rIns="91425" spcFirstLastPara="1" tIns="91425" wrap="square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uFillTx/>
              </a:defRPr>
            </a:lvl9pPr>
          </a:lstStyle>
          <a:p/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0" name="Google Shape;30;p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1389600"/>
            <a:ext cx="2808000" cy="31794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>
                <a:uFillTx/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uFillTx/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>
                <a:uFillTx/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>
                <a:uFillTx/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uFillTx/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>
                <a:uFillTx/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>
                <a:uFillTx/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uFillTx/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>
                <a:uFillTx/>
              </a:defRPr>
            </a:lvl9pPr>
          </a:lstStyle>
          <a:p/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1" name="Google Shape;31;p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12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472458" y="4663217"/>
            <a:ext cx="548700" cy="3936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>
            <a:lvl1pPr lvl="0">
              <a:buNone/>
              <a:defRPr>
                <a:uFillTx/>
              </a:defRPr>
            </a:lvl1pPr>
            <a:lvl2pPr lvl="1">
              <a:buNone/>
              <a:defRPr>
                <a:uFillTx/>
              </a:defRPr>
            </a:lvl2pPr>
            <a:lvl3pPr lvl="2">
              <a:buNone/>
              <a:defRPr>
                <a:uFillTx/>
              </a:defRPr>
            </a:lvl3pPr>
            <a:lvl4pPr lvl="3">
              <a:buNone/>
              <a:defRPr>
                <a:uFillTx/>
              </a:defRPr>
            </a:lvl4pPr>
            <a:lvl5pPr lvl="4">
              <a:buNone/>
              <a:defRPr>
                <a:uFillTx/>
              </a:defRPr>
            </a:lvl5pPr>
            <a:lvl6pPr lvl="5">
              <a:buNone/>
              <a:defRPr>
                <a:uFillTx/>
              </a:defRPr>
            </a:lvl6pPr>
            <a:lvl7pPr lvl="6">
              <a:buNone/>
              <a:defRPr>
                <a:uFillTx/>
              </a:defRPr>
            </a:lvl7pPr>
            <a:lvl8pPr lvl="7">
              <a:buNone/>
              <a:defRPr>
                <a:uFillTx/>
              </a:defRPr>
            </a:lvl8pPr>
            <a:lvl9pPr lvl="8">
              <a:buNone/>
              <a:defRPr>
                <a:uFillTx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 name="MAIN_POINT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2" name="Shape 32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3" name="Google Shape;33;p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90250" y="450150"/>
            <a:ext cx="6367800" cy="40908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uFillTx/>
              </a:defRPr>
            </a:lvl9pPr>
          </a:lstStyle>
          <a:p/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4" name="Google Shape;34;p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12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472458" y="4663217"/>
            <a:ext cx="548700" cy="3936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>
            <a:lvl1pPr lvl="0">
              <a:buNone/>
              <a:defRPr>
                <a:uFillTx/>
              </a:defRPr>
            </a:lvl1pPr>
            <a:lvl2pPr lvl="1">
              <a:buNone/>
              <a:defRPr>
                <a:uFillTx/>
              </a:defRPr>
            </a:lvl2pPr>
            <a:lvl3pPr lvl="2">
              <a:buNone/>
              <a:defRPr>
                <a:uFillTx/>
              </a:defRPr>
            </a:lvl3pPr>
            <a:lvl4pPr lvl="3">
              <a:buNone/>
              <a:defRPr>
                <a:uFillTx/>
              </a:defRPr>
            </a:lvl4pPr>
            <a:lvl5pPr lvl="4">
              <a:buNone/>
              <a:defRPr>
                <a:uFillTx/>
              </a:defRPr>
            </a:lvl5pPr>
            <a:lvl6pPr lvl="5">
              <a:buNone/>
              <a:defRPr>
                <a:uFillTx/>
              </a:defRPr>
            </a:lvl6pPr>
            <a:lvl7pPr lvl="6">
              <a:buNone/>
              <a:defRPr>
                <a:uFillTx/>
              </a:defRPr>
            </a:lvl7pPr>
            <a:lvl8pPr lvl="7">
              <a:buNone/>
              <a:defRPr>
                <a:uFillTx/>
              </a:defRPr>
            </a:lvl8pPr>
            <a:lvl9pPr lvl="8">
              <a:buNone/>
              <a:defRPr>
                <a:uFillTx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 name="SECTION_TITLE_AND_DESCRIPTION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5" name="Shape 35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6" name="Google Shape;36;p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7" name="Google Shape;37;p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5500" y="1233175"/>
            <a:ext cx="4045200" cy="14823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 anchorCtr="0" bIns="91425" lIns="91425" rIns="91425" spcFirstLastPara="1" tIns="91425" wrap="square">
            <a:noAutofit/>
          </a:bodyPr>
          <a:lstStyle>
            <a:lvl1pPr algn="ctr"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1pPr>
            <a:lvl2pPr algn="ctr"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2pPr>
            <a:lvl3pPr algn="ctr"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3pPr>
            <a:lvl4pPr algn="ctr"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4pPr>
            <a:lvl5pPr algn="ctr"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5pPr>
            <a:lvl6pPr algn="ctr"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6pPr>
            <a:lvl7pPr algn="ctr"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7pPr>
            <a:lvl8pPr algn="ctr"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8pPr>
            <a:lvl9pPr algn="ctr"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9pPr>
          </a:lstStyle>
          <a:p/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8" name="Google Shape;38;p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1" type="sub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5500" y="2803075"/>
            <a:ext cx="4045200" cy="12351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>
            <a:lvl1pPr algn="ctr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uFillTx/>
              </a:defRPr>
            </a:lvl1pPr>
            <a:lvl2pPr algn="ctr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uFillTx/>
              </a:defRPr>
            </a:lvl2pPr>
            <a:lvl3pPr algn="ctr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uFillTx/>
              </a:defRPr>
            </a:lvl3pPr>
            <a:lvl4pPr algn="ctr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uFillTx/>
              </a:defRPr>
            </a:lvl4pPr>
            <a:lvl5pPr algn="ctr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uFillTx/>
              </a:defRPr>
            </a:lvl5pPr>
            <a:lvl6pPr algn="ctr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uFillTx/>
              </a:defRPr>
            </a:lvl6pPr>
            <a:lvl7pPr algn="ctr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uFillTx/>
              </a:defRPr>
            </a:lvl7pPr>
            <a:lvl8pPr algn="ctr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uFillTx/>
              </a:defRPr>
            </a:lvl8pPr>
            <a:lvl9pPr algn="ctr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uFillTx/>
              </a:defRPr>
            </a:lvl9pPr>
          </a:lstStyle>
          <a:p/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9" name="Google Shape;39;p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2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939500" y="724075"/>
            <a:ext cx="3837000" cy="36951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uFillTx/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uFillTx/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uFillTx/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uFillTx/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uFillTx/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uFillTx/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uFillTx/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uFillTx/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uFillTx/>
              </a:defRPr>
            </a:lvl9pPr>
          </a:lstStyle>
          <a:p/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0" name="Google Shape;40;p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12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472458" y="4663217"/>
            <a:ext cx="548700" cy="3936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>
            <a:lvl1pPr lvl="0">
              <a:buNone/>
              <a:defRPr>
                <a:uFillTx/>
              </a:defRPr>
            </a:lvl1pPr>
            <a:lvl2pPr lvl="1">
              <a:buNone/>
              <a:defRPr>
                <a:uFillTx/>
              </a:defRPr>
            </a:lvl2pPr>
            <a:lvl3pPr lvl="2">
              <a:buNone/>
              <a:defRPr>
                <a:uFillTx/>
              </a:defRPr>
            </a:lvl3pPr>
            <a:lvl4pPr lvl="3">
              <a:buNone/>
              <a:defRPr>
                <a:uFillTx/>
              </a:defRPr>
            </a:lvl4pPr>
            <a:lvl5pPr lvl="4">
              <a:buNone/>
              <a:defRPr>
                <a:uFillTx/>
              </a:defRPr>
            </a:lvl5pPr>
            <a:lvl6pPr lvl="5">
              <a:buNone/>
              <a:defRPr>
                <a:uFillTx/>
              </a:defRPr>
            </a:lvl6pPr>
            <a:lvl7pPr lvl="6">
              <a:buNone/>
              <a:defRPr>
                <a:uFillTx/>
              </a:defRPr>
            </a:lvl7pPr>
            <a:lvl8pPr lvl="7">
              <a:buNone/>
              <a:defRPr>
                <a:uFillTx/>
              </a:defRPr>
            </a:lvl8pPr>
            <a:lvl9pPr lvl="8">
              <a:buNone/>
              <a:defRPr>
                <a:uFillTx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 name="CAPTION_ONLY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1" name="Shape 41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2" name="Google Shape;42;p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230575"/>
            <a:ext cx="5998800" cy="6051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uFillTx/>
              </a:defRPr>
            </a:lvl1pPr>
          </a:lstStyle>
          <a:p/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3" name="Google Shape;43;p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12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472458" y="4663217"/>
            <a:ext cx="548700" cy="3936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>
            <a:lvl1pPr lvl="0">
              <a:buNone/>
              <a:defRPr>
                <a:uFillTx/>
              </a:defRPr>
            </a:lvl1pPr>
            <a:lvl2pPr lvl="1">
              <a:buNone/>
              <a:defRPr>
                <a:uFillTx/>
              </a:defRPr>
            </a:lvl2pPr>
            <a:lvl3pPr lvl="2">
              <a:buNone/>
              <a:defRPr>
                <a:uFillTx/>
              </a:defRPr>
            </a:lvl3pPr>
            <a:lvl4pPr lvl="3">
              <a:buNone/>
              <a:defRPr>
                <a:uFillTx/>
              </a:defRPr>
            </a:lvl4pPr>
            <a:lvl5pPr lvl="4">
              <a:buNone/>
              <a:defRPr>
                <a:uFillTx/>
              </a:defRPr>
            </a:lvl5pPr>
            <a:lvl6pPr lvl="5">
              <a:buNone/>
              <a:defRPr>
                <a:uFillTx/>
              </a:defRPr>
            </a:lvl6pPr>
            <a:lvl7pPr lvl="6">
              <a:buNone/>
              <a:defRPr>
                <a:uFillTx/>
              </a:defRPr>
            </a:lvl7pPr>
            <a:lvl8pPr lvl="7">
              <a:buNone/>
              <a:defRPr>
                <a:uFillTx/>
              </a:defRPr>
            </a:lvl8pPr>
            <a:lvl9pPr lvl="8">
              <a:buNone/>
              <a:defRPr>
                <a:uFillTx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Masters/_rels/slideMaster1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slideLayouts/slideLayout2.xml" Type="http://schemas.openxmlformats.org/officeDocument/2006/relationships/slideLayout"></Relationship><Relationship Id="rId3" Target="../slideLayouts/slideLayout3.xml" Type="http://schemas.openxmlformats.org/officeDocument/2006/relationships/slideLayout"></Relationship><Relationship Id="rId4" Target="../slideLayouts/slideLayout4.xml" Type="http://schemas.openxmlformats.org/officeDocument/2006/relationships/slideLayout"></Relationship><Relationship Id="rId5" Target="../slideLayouts/slideLayout5.xml" Type="http://schemas.openxmlformats.org/officeDocument/2006/relationships/slideLayout"></Relationship><Relationship Id="rId6" Target="../slideLayouts/slideLayout6.xml" Type="http://schemas.openxmlformats.org/officeDocument/2006/relationships/slideLayout"></Relationship><Relationship Id="rId7" Target="../slideLayouts/slideLayout7.xml" Type="http://schemas.openxmlformats.org/officeDocument/2006/relationships/slideLayout"></Relationship><Relationship Id="rId8" Target="../slideLayouts/slideLayout8.xml" Type="http://schemas.openxmlformats.org/officeDocument/2006/relationships/slideLayout"></Relationship><Relationship Id="rId9" Target="../slideLayouts/slideLayout9.xml" Type="http://schemas.openxmlformats.org/officeDocument/2006/relationships/slideLayout"></Relationship><Relationship Id="rId10" Target="../slideLayouts/slideLayout10.xml" Type="http://schemas.openxmlformats.org/officeDocument/2006/relationships/slideLayout"></Relationship><Relationship Id="rId11" Target="../slideLayouts/slideLayout11.xml" Type="http://schemas.openxmlformats.org/officeDocument/2006/relationships/slideLayout"></Relationship><Relationship Id="rId12" Target="../theme/theme1.xml" Type="http://schemas.openxmlformats.org/officeDocument/2006/relationships/theme"></Relationship></Relationships>
</file>

<file path=ppt/slideMasters/slideMaster1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 name="simple-light-2">
    <p:bg>
      <p:bgPr>
        <a:solidFill>
          <a:schemeClr val="lt1"/>
        </a:solidFill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Shape 5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Google Shape;6;p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  <a:uFillTx/>
              </a:defRPr>
            </a:lvl9pPr>
          </a:lstStyle>
          <a:p/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Google Shape;7;p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  <a:uFillTx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  <a:uFillTx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  <a:uFillTx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  <a:uFillTx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  <a:uFillTx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  <a:uFillTx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  <a:uFillTx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  <a:uFillTx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  <a:uFillTx/>
              </a:defRPr>
            </a:lvl9pPr>
          </a:lstStyle>
          <a:p/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Google Shape;8;p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>
            <p:ph idx="12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>
            <a:lvl1pPr algn="r" lvl="0">
              <a:buNone/>
              <a:defRPr sz="1000">
                <a:solidFill>
                  <a:schemeClr val="dk2"/>
                </a:solidFill>
                <a:uFillTx/>
              </a:defRPr>
            </a:lvl1pPr>
            <a:lvl2pPr algn="r" lvl="1">
              <a:buNone/>
              <a:defRPr sz="1000">
                <a:solidFill>
                  <a:schemeClr val="dk2"/>
                </a:solidFill>
                <a:uFillTx/>
              </a:defRPr>
            </a:lvl2pPr>
            <a:lvl3pPr algn="r" lvl="2">
              <a:buNone/>
              <a:defRPr sz="1000">
                <a:solidFill>
                  <a:schemeClr val="dk2"/>
                </a:solidFill>
                <a:uFillTx/>
              </a:defRPr>
            </a:lvl3pPr>
            <a:lvl4pPr algn="r" lvl="3">
              <a:buNone/>
              <a:defRPr sz="1000">
                <a:solidFill>
                  <a:schemeClr val="dk2"/>
                </a:solidFill>
                <a:uFillTx/>
              </a:defRPr>
            </a:lvl4pPr>
            <a:lvl5pPr algn="r" lvl="4">
              <a:buNone/>
              <a:defRPr sz="1000">
                <a:solidFill>
                  <a:schemeClr val="dk2"/>
                </a:solidFill>
                <a:uFillTx/>
              </a:defRPr>
            </a:lvl5pPr>
            <a:lvl6pPr algn="r" lvl="5">
              <a:buNone/>
              <a:defRPr sz="1000">
                <a:solidFill>
                  <a:schemeClr val="dk2"/>
                </a:solidFill>
                <a:uFillTx/>
              </a:defRPr>
            </a:lvl6pPr>
            <a:lvl7pPr algn="r" lvl="6">
              <a:buNone/>
              <a:defRPr sz="1000">
                <a:solidFill>
                  <a:schemeClr val="dk2"/>
                </a:solidFill>
                <a:uFillTx/>
              </a:defRPr>
            </a:lvl7pPr>
            <a:lvl8pPr algn="r" lvl="7">
              <a:buNone/>
              <a:defRPr sz="1000">
                <a:solidFill>
                  <a:schemeClr val="dk2"/>
                </a:solidFill>
                <a:uFillTx/>
              </a:defRPr>
            </a:lvl8pPr>
            <a:lvl9pPr algn="r" lvl="8">
              <a:buNone/>
              <a:defRPr sz="1000">
                <a:solidFill>
                  <a:schemeClr val="dk2"/>
                </a:solidFill>
                <a:uFillTx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accent1="accent1" accent2="accent2" accent3="accent3" accent4="accent4" accent5="accent5" accent6="accent6" bg1="lt1" bg2="dk2" folHlink="folHlink" hlink="hlink" tx1="dk1" tx2="lt2"/>
  <p:sldLayoutIdLst>
    <p:sldLayoutId r:id="rId1" id="2147483661"/>
    <p:sldLayoutId r:id="rId2" id="2147483662"/>
    <p:sldLayoutId r:id="rId3" id="2147483663"/>
    <p:sldLayoutId r:id="rId4" id="2147483664"/>
    <p:sldLayoutId r:id="rId5" id="2147483665"/>
    <p:sldLayoutId r:id="rId6" id="2147483666"/>
    <p:sldLayoutId r:id="rId7" id="2147483667"/>
    <p:sldLayoutId r:id="rId8" id="2147483668"/>
    <p:sldLayoutId r:id="rId9" id="2147483669"/>
    <p:sldLayoutId r:id="rId10" id="2147483670"/>
    <p:sldLayoutId r:id="rId11" id="2147483671"/>
  </p:sldLayoutIdLst>
  <p:hf dt="0" ftr="0" hdr="0" sldNum="0"/>
  <p:txStyles>
    <p:title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notesSlides/notesSlide1.xml" Type="http://schemas.openxmlformats.org/officeDocument/2006/relationships/notesSlide"></Relationship><Relationship Id="rId3" Target="../media/image2.jpg" Type="http://schemas.openxmlformats.org/officeDocument/2006/relationships/image"></Relationship></Relationships>
</file>

<file path=ppt/slides/_rels/slide10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notesSlides/notesSlide10.xml" Type="http://schemas.openxmlformats.org/officeDocument/2006/relationships/notesSlide"></Relationship><Relationship Id="rId3" Target="../media/image2.jpg" Type="http://schemas.openxmlformats.org/officeDocument/2006/relationships/image"></Relationship><Relationship Id="rId4" Target="http://purgetech.ru/lamps" TargetMode="External" Type="http://schemas.openxmlformats.org/officeDocument/2006/relationships/hyperlink"></Relationship></Relationships>
</file>

<file path=ppt/slides/_rels/slide11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notesSlides/notesSlide11.xml" Type="http://schemas.openxmlformats.org/officeDocument/2006/relationships/notesSlide"></Relationship><Relationship Id="rId3" Target="../media/image2.jpg" Type="http://schemas.openxmlformats.org/officeDocument/2006/relationships/image"></Relationship></Relationships>
</file>

<file path=ppt/slides/_rels/slide2.xml.rels><?xml version="1.0" standalone="yes" ?><Relationships xmlns="http://schemas.openxmlformats.org/package/2006/relationships"><Relationship Id="rId1" Target="../slideLayouts/slideLayout3.xml" Type="http://schemas.openxmlformats.org/officeDocument/2006/relationships/slideLayout"></Relationship><Relationship Id="rId2" Target="../notesSlides/notesSlide2.xml" Type="http://schemas.openxmlformats.org/officeDocument/2006/relationships/notesSlide"></Relationship><Relationship Id="rId3" Target="../media/image1.jpg" Type="http://schemas.openxmlformats.org/officeDocument/2006/relationships/image"></Relationship><Relationship Id="rId4" Target="../media/image6.png" Type="http://schemas.openxmlformats.org/officeDocument/2006/relationships/image"></Relationship><Relationship Id="rId5" Target="../media/image7.png" Type="http://schemas.openxmlformats.org/officeDocument/2006/relationships/image"></Relationship></Relationships>
</file>

<file path=ppt/slides/_rels/slide3.xml.rels><?xml version="1.0" standalone="yes" ?><Relationships xmlns="http://schemas.openxmlformats.org/package/2006/relationships"><Relationship Id="rId1" Target="../slideLayouts/slideLayout3.xml" Type="http://schemas.openxmlformats.org/officeDocument/2006/relationships/slideLayout"></Relationship><Relationship Id="rId2" Target="../notesSlides/notesSlide3.xml" Type="http://schemas.openxmlformats.org/officeDocument/2006/relationships/notesSlide"></Relationship><Relationship Id="rId3" Target="../media/image1.jpg" Type="http://schemas.openxmlformats.org/officeDocument/2006/relationships/image"></Relationship><Relationship Id="rId4" Target="../media/image12.png" Type="http://schemas.openxmlformats.org/officeDocument/2006/relationships/image"></Relationship></Relationships>
</file>

<file path=ppt/slides/_rels/slide4.xml.rels><?xml version="1.0" standalone="yes" ?><Relationships xmlns="http://schemas.openxmlformats.org/package/2006/relationships"><Relationship Id="rId1" Target="../slideLayouts/slideLayout3.xml" Type="http://schemas.openxmlformats.org/officeDocument/2006/relationships/slideLayout"></Relationship><Relationship Id="rId2" Target="../notesSlides/notesSlide4.xml" Type="http://schemas.openxmlformats.org/officeDocument/2006/relationships/notesSlide"></Relationship><Relationship Id="rId3" Target="../media/image1.jpg" Type="http://schemas.openxmlformats.org/officeDocument/2006/relationships/image"></Relationship><Relationship Id="rId4" Target="../media/image9.png" Type="http://schemas.openxmlformats.org/officeDocument/2006/relationships/image"></Relationship></Relationships>
</file>

<file path=ppt/slides/_rels/slide5.xml.rels><?xml version="1.0" standalone="yes" ?><Relationships xmlns="http://schemas.openxmlformats.org/package/2006/relationships"><Relationship Id="rId1" Target="../slideLayouts/slideLayout3.xml" Type="http://schemas.openxmlformats.org/officeDocument/2006/relationships/slideLayout"></Relationship><Relationship Id="rId2" Target="../notesSlides/notesSlide5.xml" Type="http://schemas.openxmlformats.org/officeDocument/2006/relationships/notesSlide"></Relationship><Relationship Id="rId3" Target="../media/image1.jpg" Type="http://schemas.openxmlformats.org/officeDocument/2006/relationships/image"></Relationship><Relationship Id="rId4" Target="../media/image4.png" Type="http://schemas.openxmlformats.org/officeDocument/2006/relationships/image"></Relationship></Relationships>
</file>

<file path=ppt/slides/_rels/slide6.xml.rels><?xml version="1.0" standalone="yes" ?><Relationships xmlns="http://schemas.openxmlformats.org/package/2006/relationships"><Relationship Id="rId1" Target="../slideLayouts/slideLayout3.xml" Type="http://schemas.openxmlformats.org/officeDocument/2006/relationships/slideLayout"></Relationship><Relationship Id="rId2" Target="../notesSlides/notesSlide6.xml" Type="http://schemas.openxmlformats.org/officeDocument/2006/relationships/notesSlide"></Relationship><Relationship Id="rId3" Target="../media/image1.jpg" Type="http://schemas.openxmlformats.org/officeDocument/2006/relationships/image"></Relationship><Relationship Id="rId4" Target="../media/image5.png" Type="http://schemas.openxmlformats.org/officeDocument/2006/relationships/image"></Relationship><Relationship Id="rId5" Target="../media/image3.png" Type="http://schemas.openxmlformats.org/officeDocument/2006/relationships/image"></Relationship></Relationships>
</file>

<file path=ppt/slides/_rels/slide7.xml.rels><?xml version="1.0" standalone="yes" ?><Relationships xmlns="http://schemas.openxmlformats.org/package/2006/relationships"><Relationship Id="rId1" Target="../slideLayouts/slideLayout3.xml" Type="http://schemas.openxmlformats.org/officeDocument/2006/relationships/slideLayout"></Relationship><Relationship Id="rId2" Target="../notesSlides/notesSlide7.xml" Type="http://schemas.openxmlformats.org/officeDocument/2006/relationships/notesSlide"></Relationship><Relationship Id="rId3" Target="../media/image1.jpg" Type="http://schemas.openxmlformats.org/officeDocument/2006/relationships/image"></Relationship><Relationship Id="rId4" Target="../media/image10.png" Type="http://schemas.openxmlformats.org/officeDocument/2006/relationships/image"></Relationship></Relationships>
</file>

<file path=ppt/slides/_rels/slide8.xml.rels><?xml version="1.0" standalone="yes" ?><Relationships xmlns="http://schemas.openxmlformats.org/package/2006/relationships"><Relationship Id="rId1" Target="../slideLayouts/slideLayout3.xml" Type="http://schemas.openxmlformats.org/officeDocument/2006/relationships/slideLayout"></Relationship><Relationship Id="rId2" Target="../notesSlides/notesSlide8.xml" Type="http://schemas.openxmlformats.org/officeDocument/2006/relationships/notesSlide"></Relationship><Relationship Id="rId3" Target="../media/image1.jpg" Type="http://schemas.openxmlformats.org/officeDocument/2006/relationships/image"></Relationship><Relationship Id="rId4" Target="../media/image8.png" Type="http://schemas.openxmlformats.org/officeDocument/2006/relationships/image"></Relationship></Relationships>
</file>

<file path=ppt/slides/_rels/slide9.xml.rels><?xml version="1.0" standalone="yes" ?><Relationships xmlns="http://schemas.openxmlformats.org/package/2006/relationships"><Relationship Id="rId1" Target="../slideLayouts/slideLayout3.xml" Type="http://schemas.openxmlformats.org/officeDocument/2006/relationships/slideLayout"></Relationship><Relationship Id="rId2" Target="../notesSlides/notesSlide9.xml" Type="http://schemas.openxmlformats.org/officeDocument/2006/relationships/notesSlide"></Relationship><Relationship Id="rId3" Target="../media/image1.jpg" Type="http://schemas.openxmlformats.org/officeDocument/2006/relationships/image"></Relationship><Relationship Id="rId4" Target="../media/image11.png" Type="http://schemas.openxmlformats.org/officeDocument/2006/relationships/image"></Relationship></Relationships>
</file>

<file path=ppt/slides/slide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3" name="Shape 53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4" name="Google Shape;54;p1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-35720" y="-23812"/>
            <a:ext cx="914402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5" name="Google Shape;55;p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81219" y="3537558"/>
            <a:ext cx="4640400" cy="3891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ctr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1600">
                <a:solidFill>
                  <a:srgbClr val="34C2E5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Оборудование и товары для дезинфекции</a:t>
            </a:r>
            <a:endParaRPr b="1" sz="1600">
              <a:solidFill>
                <a:srgbClr val="34C2E5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6" name="Google Shape;56;p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962163" y="3827350"/>
            <a:ext cx="5219700" cy="6771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/>
          <a:p>
            <a:pPr algn="ctr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0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Предложение для Дилеров от компании “Purge Technology”</a:t>
            </a:r>
            <a:endParaRPr b="1" sz="20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>
                <a:uFillTx/>
              </a:rPr>
              <a:t/>
            </a:r>
            <a:endParaRPr b="1" sz="20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6" name="Shape 126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7" name="Google Shape;127;p2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0"/>
            <a:ext cx="914402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8" name="Google Shape;128;p2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962138" y="3651450"/>
            <a:ext cx="5219700" cy="11844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/>
          <a:p>
            <a:pPr algn="ctr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dk2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Зарабатывайте вместе с нами!</a:t>
            </a:r>
            <a:endParaRPr b="1" sz="1200">
              <a:solidFill>
                <a:schemeClr val="dk2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2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Защитите себя и своих клиентов!</a:t>
            </a:r>
            <a:endParaRPr sz="1200">
              <a:solidFill>
                <a:schemeClr val="dk2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>
                <a:uFillTx/>
              </a:rPr>
              <a:t/>
            </a:r>
            <a:endParaRPr b="1" sz="1200">
              <a:solidFill>
                <a:srgbClr val="34C2E5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2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Ознакомиться с нашей продукцией </a:t>
            </a:r>
            <a:endParaRPr sz="1200">
              <a:solidFill>
                <a:schemeClr val="dk2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2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можно на сайте:</a:t>
            </a:r>
            <a:endParaRPr sz="1200">
              <a:solidFill>
                <a:schemeClr val="dk2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 u="sng">
                <a:solidFill>
                  <a:srgbClr val="34C2E5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http://purgetech.ru/lamps</a:t>
            </a:r>
            <a:r>
              <a:rPr lang="ru" sz="1200">
                <a:solidFill>
                  <a:srgbClr val="34C2E5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1" sz="2200">
              <a:solidFill>
                <a:srgbClr val="34C2E5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9" name="Google Shape;129;p2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65150" y="3175900"/>
            <a:ext cx="4213500" cy="3231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/>
          <a:p>
            <a:pPr algn="ctr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200">
                <a:solidFill>
                  <a:srgbClr val="34C2E5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В</a:t>
            </a:r>
            <a:r>
              <a:rPr b="1" lang="ru" sz="2200">
                <a:solidFill>
                  <a:srgbClr val="34C2E5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ирусам доступа нет!</a:t>
            </a:r>
            <a:endParaRPr b="1" sz="2200">
              <a:solidFill>
                <a:srgbClr val="34C2E5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3" name="Shape 133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4" name="Google Shape;134;p2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0"/>
            <a:ext cx="914402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5" name="Google Shape;135;p2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962175" y="3280125"/>
            <a:ext cx="5219700" cy="11844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/>
          <a:p>
            <a:pPr algn="ctr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200">
                <a:solidFill>
                  <a:srgbClr val="34C2E5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Контакты:</a:t>
            </a:r>
            <a:endParaRPr b="1" sz="2200">
              <a:solidFill>
                <a:srgbClr val="34C2E5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г. МОСКВА, ИЛЬИНСКОЕ ШОССЕ 1А</a:t>
            </a:r>
            <a:endParaRPr b="1"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 БИЗНЕС ЦЕНТР “КРАСНОГОРСК ПЛАЗА” </a:t>
            </a:r>
            <a:endParaRPr b="1"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1-й ЭТАЖ ОФИС 6 </a:t>
            </a:r>
            <a:endParaRPr b="1"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ТЕЛ: +79851700060 </a:t>
            </a:r>
            <a:endParaRPr b="1"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EMAIL: SMV888777@GMAIL.COM</a:t>
            </a:r>
            <a:endParaRPr b="1"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0" name="Shape 60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1" name="Google Shape;61;p1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2" name="Google Shape;62;p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0" y="1043983"/>
            <a:ext cx="2537400" cy="631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solidFill>
                <a:srgbClr val="595959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3" name="Google Shape;63;p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734500" y="1675775"/>
            <a:ext cx="4153800" cy="26259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200">
                <a:solidFill>
                  <a:srgbClr val="34C2E5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О Компании</a:t>
            </a:r>
            <a:endParaRPr b="1" sz="2200">
              <a:solidFill>
                <a:srgbClr val="34C2E5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Компания </a:t>
            </a:r>
            <a:r>
              <a:rPr b="1"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“Purge Technology”</a:t>
            </a: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  Занимается разработкой высокотехнологичных и умных систем дезинфекции.</a:t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>
                <a:uFillTx/>
              </a:rPr>
              <a:t/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Компания  </a:t>
            </a:r>
            <a:r>
              <a:rPr b="1"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“Purge Technology”</a:t>
            </a: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  входит холдинг действующих компаний: Строительная компания </a:t>
            </a:r>
            <a:r>
              <a:rPr b="1"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ООО «Стройактив»</a:t>
            </a: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 и Юридическая компания </a:t>
            </a:r>
            <a:r>
              <a:rPr b="1"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«Юридический центр урегулирования споров»</a:t>
            </a: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, то есть компания имеет свой собственный правовой базис и поддержку.</a:t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4" name="Google Shape;64;p1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85125" y="1043975"/>
            <a:ext cx="3979549" cy="3979549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5" name="Google Shape;65;p1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-382475" y="421250"/>
            <a:ext cx="3846550" cy="384655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9" name="Shape 69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0" name="Google Shape;70;p1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1" name="Google Shape;71;p1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0" y="1043983"/>
            <a:ext cx="2537400" cy="631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solidFill>
                <a:srgbClr val="595959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2" name="Google Shape;72;p1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734500" y="1723150"/>
            <a:ext cx="4153800" cy="26259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200">
                <a:solidFill>
                  <a:srgbClr val="34C2E5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О Компании</a:t>
            </a:r>
            <a:endParaRPr b="1" sz="2200">
              <a:solidFill>
                <a:srgbClr val="34C2E5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Purge Technology</a:t>
            </a: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 это собственное производство на территории </a:t>
            </a:r>
            <a:r>
              <a:rPr b="1" lang="ru" sz="1200">
                <a:solidFill>
                  <a:srgbClr val="34C2E5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России</a:t>
            </a: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, качественные комплектующие собственного производства и </a:t>
            </a:r>
            <a:r>
              <a:rPr b="1" lang="ru" sz="1200">
                <a:solidFill>
                  <a:srgbClr val="34C2E5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Европейское</a:t>
            </a:r>
            <a:r>
              <a:rPr b="1"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 качество продукции.</a:t>
            </a: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Производство рециркуляторов и smart рециркуляторов построено на отдельной заводской линии.</a:t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3" name="Google Shape;73;p1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r="13412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0675" y="240175"/>
            <a:ext cx="4079449" cy="4660525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7" name="Shape 77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8" name="Google Shape;78;p1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9" name="Google Shape;79;p1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0" y="1043983"/>
            <a:ext cx="2537400" cy="631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solidFill>
                <a:srgbClr val="595959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0" name="Google Shape;80;p1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46975" y="1424450"/>
            <a:ext cx="4079400" cy="32190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200">
                <a:solidFill>
                  <a:srgbClr val="34C2E5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Активы</a:t>
            </a:r>
            <a:endParaRPr b="1" sz="2200">
              <a:solidFill>
                <a:srgbClr val="34C2E5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b="1">
              <a:solidFill>
                <a:srgbClr val="34C2E5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Активы </a:t>
            </a:r>
            <a:r>
              <a:rPr b="1"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“Purge Technology”</a:t>
            </a: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производственные объединения на базе нашего холдинга занимающиеся выпуском товаров под брендом </a:t>
            </a:r>
            <a:r>
              <a:rPr b="1"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“Purge technology"</a:t>
            </a: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 :</a:t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“СЗЖБК Подольский завод </a:t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металлоконструкций”</a:t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“Мытищинский завод Лазерной резки”</a:t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b="1">
              <a:solidFill>
                <a:srgbClr val="434343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1" name="Google Shape;81;p1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5150" y="238350"/>
            <a:ext cx="4711925" cy="4661276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5" name="Shape 85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6" name="Google Shape;86;p1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7" name="Google Shape;87;p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0" y="1043983"/>
            <a:ext cx="2537400" cy="631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solidFill>
                <a:srgbClr val="595959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8" name="Google Shape;88;p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96000" y="1476575"/>
            <a:ext cx="4173600" cy="32190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200">
                <a:solidFill>
                  <a:srgbClr val="34C2E5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Внешняя экономика</a:t>
            </a:r>
            <a:endParaRPr b="1" sz="2200">
              <a:solidFill>
                <a:srgbClr val="34C2E5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b="1">
              <a:solidFill>
                <a:srgbClr val="34C2E5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Так же компания </a:t>
            </a:r>
            <a:r>
              <a:rPr b="1"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“Purge technology”</a:t>
            </a: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 осуществляет внешнеэкономическую деятельность с рядом зарубежных компаний, таких как:</a:t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MIC COOLING SOLUTION CO, компания базируется в Гонконге, отгрузки происходят в городе Шанхае</a:t>
            </a:r>
            <a:endParaRPr sz="11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sz="11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Вся  продукция выпущенная под брендом </a:t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“Purge technology”</a:t>
            </a: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 сертифицирована, имеет все необходимые знаки качества и контроля качества.</a:t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b="1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9" name="Google Shape;89;p1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r="28057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3225" y="237375"/>
            <a:ext cx="4043201" cy="4661025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3" name="Shape 93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4" name="Google Shape;94;p1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5" name="Google Shape;95;p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0" y="1043983"/>
            <a:ext cx="2537400" cy="631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solidFill>
                <a:srgbClr val="595959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6" name="Google Shape;96;p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85475" y="1477720"/>
            <a:ext cx="4173600" cy="32190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200">
                <a:solidFill>
                  <a:srgbClr val="34C2E5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Партнерство</a:t>
            </a:r>
            <a:endParaRPr b="1" sz="2200">
              <a:solidFill>
                <a:srgbClr val="34C2E5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b="1">
              <a:solidFill>
                <a:srgbClr val="34C2E5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Бренд по производству систем дезинфекции </a:t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(в т.ч. рециркуляторов/smart-рециркуляторов, а также комплексных систем дезинфекции пломышленного масштаба) </a:t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“Purge Technology” </a:t>
            </a: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ищет партнеров, предлагает стать дилером и представителем бренда в Москве, Санкт Петербурге и других регионах.</a:t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>
                <a:uFillTx/>
              </a:rPr>
              <a:t/>
            </a:r>
            <a:endParaRPr sz="1200">
              <a:solidFill>
                <a:schemeClr val="dk1"/>
              </a:solidFill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595959"/>
                </a:solidFill>
                <a:uFillTx/>
              </a:rPr>
              <a:t> </a:t>
            </a:r>
            <a:endParaRPr sz="1200">
              <a:solidFill>
                <a:srgbClr val="595959"/>
              </a:solidFill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b="1">
              <a:solidFill>
                <a:srgbClr val="434343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sz="1200">
              <a:solidFill>
                <a:srgbClr val="434343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7" name="Google Shape;97;p1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325" y="493250"/>
            <a:ext cx="2749151" cy="2749151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8" name="Google Shape;98;p1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56750" y="1430000"/>
            <a:ext cx="3270100" cy="327010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2" name="Shape 102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3" name="Google Shape;103;p1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4" name="Google Shape;104;p1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0" y="1043983"/>
            <a:ext cx="2537400" cy="631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solidFill>
                <a:srgbClr val="595959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5" name="Google Shape;105;p1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85475" y="1483488"/>
            <a:ext cx="4173600" cy="32190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200">
                <a:solidFill>
                  <a:srgbClr val="34C2E5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Партнерство</a:t>
            </a:r>
            <a:endParaRPr b="1" sz="2200">
              <a:solidFill>
                <a:srgbClr val="34C2E5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b="1">
              <a:solidFill>
                <a:srgbClr val="34C2E5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Приглашаем организации к сотрудничеству.</a:t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Даём индивидуальные скидки в зависимости </a:t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от количества. Работаем с государственными структурами. </a:t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>
                <a:uFillTx/>
              </a:rPr>
              <a:t/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Приглашаем банки, страховые компании, владельцев гипермаркетов и различный ритэйл, салоны красоты, автосалоны, офисы компаний, медицинские учреждения, выставочные комплексы, аэропорты, вокзалы, предприятия.</a:t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>
                <a:uFillTx/>
              </a:rPr>
              <a:t/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6" name="Google Shape;106;p1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r="13539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5824" y="247825"/>
            <a:ext cx="4064324" cy="4650476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0" name="Shape 110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1" name="Google Shape;111;p2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2" name="Google Shape;112;p2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0" y="1043983"/>
            <a:ext cx="2537400" cy="631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solidFill>
                <a:srgbClr val="595959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3" name="Google Shape;113;p2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85475" y="1483488"/>
            <a:ext cx="4066200" cy="32190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200">
                <a:solidFill>
                  <a:srgbClr val="34C2E5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Партнерство</a:t>
            </a:r>
            <a:endParaRPr b="1" sz="2200">
              <a:solidFill>
                <a:srgbClr val="34C2E5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b="1" sz="1200">
              <a:solidFill>
                <a:srgbClr val="34C2E5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Предлагаем оптовые цены на нашу продукцию </a:t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и возможность стать дилером получая  оптовые цены на всю линейку оборудования для дезинфекции выпускаемым под брендом </a:t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“Purge Technology”</a:t>
            </a: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>
                <a:uFillTx/>
              </a:rPr>
              <a:t/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Вместе с тем, клиент получает гарантийное обслуживание, а также индивидуальный расчёт оборудования на различные объемы площадей. </a:t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4" name="Google Shape;114;p2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6575" y="234173"/>
            <a:ext cx="4706376" cy="465580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" name="Shape 118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9" name="Google Shape;119;p2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0" name="Google Shape;120;p2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0" y="1043983"/>
            <a:ext cx="2537400" cy="631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solidFill>
                <a:srgbClr val="595959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1" name="Google Shape;121;p2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85475" y="1486280"/>
            <a:ext cx="3833400" cy="17061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200">
                <a:solidFill>
                  <a:srgbClr val="34C2E5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Партнерство</a:t>
            </a:r>
            <a:endParaRPr b="1" sz="2200">
              <a:solidFill>
                <a:srgbClr val="34C2E5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b="1" sz="1200">
              <a:solidFill>
                <a:srgbClr val="34C2E5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595959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Вы можете установить себе оборудование дезинфекции - бактерицидные рециркуляторы, санитайзеры, настенные термометры по оптовым ценам + стать нашими дилерами. </a:t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sz="1200">
              <a:solidFill>
                <a:srgbClr val="595959"/>
              </a:solidFill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2" name="Google Shape;122;p2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2655" y="239275"/>
            <a:ext cx="4074400" cy="4656451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theme/theme1.xml><?xml version="1.0" encoding="utf-8"?>
<a:theme xmlns:a="http://schemas.openxmlformats.org/drawingml/2006/main"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p="http://schemas.openxmlformats.org/presentationml/2006/main" xmlns:s="http://schemas.openxmlformats.org/officeDocument/2006/sharedTypes" xmlns:r="http://schemas.openxmlformats.org/officeDocument/2006/relationships" xmlns:dgm="http://schemas.openxmlformats.org/drawingml/2006/diagram" xmlns:wpc="http://schemas.microsoft.com/office/word/2010/wordprocessingCanva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extraClrSchemeLst/>
</a:theme>
</file>

<file path=ppt/theme/theme2.xml><?xml version="1.0" encoding="utf-8"?>
<a:theme xmlns:a="http://schemas.openxmlformats.org/drawingml/2006/main"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p="http://schemas.openxmlformats.org/presentationml/2006/main" xmlns:s="http://schemas.openxmlformats.org/officeDocument/2006/sharedTypes" xmlns:r="http://schemas.openxmlformats.org/officeDocument/2006/relationships" xmlns:dgm="http://schemas.openxmlformats.org/drawingml/2006/diagram" xmlns:wpc="http://schemas.microsoft.com/office/word/2010/wordprocessingCanva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extraClrSchemeLst/>
</a:theme>
</file>